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61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>
        <p:scale>
          <a:sx n="78" d="100"/>
          <a:sy n="78" d="100"/>
        </p:scale>
        <p:origin x="-946" y="-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8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4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4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7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36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4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9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1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8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2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9381-CE7D-438F-A324-475205903A7F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81A9-9589-4C99-9986-85AE138D4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30" y="-39799"/>
            <a:ext cx="1995357" cy="1496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67" y="-65513"/>
            <a:ext cx="2127433" cy="885319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68166" y="2963920"/>
            <a:ext cx="8975834" cy="6306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b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«У войны не женское лицо…»</a:t>
            </a:r>
            <a:endParaRPr lang="ru-RU" sz="3800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9636" y="2231737"/>
            <a:ext cx="6668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Социально-гуманитарный проект </a:t>
            </a:r>
            <a:endParaRPr lang="ru-RU" sz="2400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4110" y="3811717"/>
            <a:ext cx="5481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Агрызский муниципальный район</a:t>
            </a:r>
            <a:endParaRPr lang="ru-RU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8793" y="215757"/>
            <a:ext cx="8665749" cy="64233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5431" b="-16042"/>
            </a:stretch>
          </a:blip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" y="202606"/>
            <a:ext cx="1488166" cy="1116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677" y="174417"/>
            <a:ext cx="1674496" cy="696832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-16631" y="1222037"/>
            <a:ext cx="9277555" cy="583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Яхина</a:t>
            </a:r>
            <a:r>
              <a:rPr lang="ru-RU" sz="2400" b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Мунавара</a:t>
            </a:r>
            <a:r>
              <a:rPr lang="ru-RU" sz="2400" b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Гильмутдиновна</a:t>
            </a:r>
            <a:r>
              <a:rPr lang="ru-RU" sz="2400" b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1921 </a:t>
            </a:r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25439" y="3254960"/>
            <a:ext cx="2999231" cy="2726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«…В 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один из рейсов я попала под бомбежку и получила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тяжелую контузию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Долго лечилась в госпитале…»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800" b="1" i="1" dirty="0" smtClean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800" b="1" i="1" dirty="0" smtClean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«… 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нелегко было нам, девушкам! Но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мы старались 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добросовестно выполнять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задания…»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026" y="1733738"/>
            <a:ext cx="8714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награждена орденами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Отечественной 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войны </a:t>
            </a:r>
            <a:r>
              <a:rPr lang="en-US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степени;  медалями «За боевые заслуги», «За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Победу над 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Германией в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Великой Отечественной войне 1941—1945 гг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.»,</a:t>
            </a:r>
          </a:p>
          <a:p>
            <a:pPr algn="ctr"/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«За победу над Японией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«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Ветеран труда»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t="15857" r="10676"/>
          <a:stretch/>
        </p:blipFill>
        <p:spPr bwMode="auto">
          <a:xfrm flipH="1">
            <a:off x="6323599" y="3218383"/>
            <a:ext cx="2346450" cy="28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C:\Users\Лиля\Desktop\фото\яхин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695" y="3120149"/>
            <a:ext cx="2149107" cy="317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Лиля\Desktop\lenta11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7344"/>
          <a:stretch/>
        </p:blipFill>
        <p:spPr bwMode="auto">
          <a:xfrm>
            <a:off x="258792" y="5157215"/>
            <a:ext cx="9002131" cy="17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85705" y="282801"/>
            <a:ext cx="429739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войны не женское лицо…»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2337" y="2378710"/>
            <a:ext cx="8260930" cy="581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мае 1942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добровольцем ушла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фронт.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Прошла краткосрочные курсы шоферов и всю войну не расставалась со своей «полуторкой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возила боеприпасы, технику, продукты на базы 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склады.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0763" y="208464"/>
            <a:ext cx="8696362" cy="64233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5431" b="-16042"/>
            </a:stretch>
          </a:blip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" y="213550"/>
            <a:ext cx="1488166" cy="1116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61" y="168038"/>
            <a:ext cx="1674496" cy="696832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53225" y="1498015"/>
            <a:ext cx="8319895" cy="376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Грабовая Ольга </a:t>
            </a:r>
            <a:r>
              <a:rPr lang="ru-RU" sz="2800" b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Васильевна</a:t>
            </a:r>
            <a:r>
              <a:rPr lang="ru-RU" sz="28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2800" b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1923 г.р.</a:t>
            </a:r>
            <a:endParaRPr lang="ru-RU" sz="2800" b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2928" y="3294276"/>
            <a:ext cx="31182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«…Азбуку 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Морзе помню до сих пор. Как ее забудешь? Она у меня в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крови..»</a:t>
            </a:r>
          </a:p>
          <a:p>
            <a:pPr algn="ctr"/>
            <a:endParaRPr lang="ru-RU" sz="1400" b="1" i="1" dirty="0" smtClean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«…В районе города </a:t>
            </a:r>
            <a:r>
              <a:rPr lang="ru-RU" sz="1400" b="1" i="1" dirty="0" err="1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Резенке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вагон 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связи попал под обстрел. Грохочет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бой, 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кругом огонь, все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горит…, потом вагон 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свой не узнали, он весь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изрешечен был…»</a:t>
            </a:r>
            <a:endParaRPr lang="ru-RU" sz="1400" b="1" i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702" y="1788923"/>
            <a:ext cx="8312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награждена 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медалями  «Медаль Жукова», </a:t>
            </a:r>
          </a:p>
          <a:p>
            <a:pPr algn="ctr"/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«За доблестный труд в годы  Великой Отечественной войны 1941-1945 гг.»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16815" r="8694"/>
          <a:stretch/>
        </p:blipFill>
        <p:spPr bwMode="auto">
          <a:xfrm>
            <a:off x="6105706" y="3136422"/>
            <a:ext cx="2559366" cy="277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80518" y="299097"/>
            <a:ext cx="429739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войны не женское лицо…»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Лиля\Desktop\зз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8" y="3168417"/>
            <a:ext cx="2246753" cy="302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Лиля\Desktop\lenta11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664" b="25303"/>
          <a:stretch/>
        </p:blipFill>
        <p:spPr bwMode="auto">
          <a:xfrm>
            <a:off x="206379" y="5632704"/>
            <a:ext cx="9082426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420" y="2367823"/>
            <a:ext cx="8262736" cy="59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sz="1400" b="1" spc="-11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400" b="1" spc="-11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1944 году </a:t>
            </a:r>
            <a:r>
              <a:rPr lang="ru-RU" sz="1400" b="1" spc="-11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призвана </a:t>
            </a:r>
            <a:r>
              <a:rPr lang="ru-RU" sz="1400" b="1" spc="-11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400" b="1" spc="-11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фронт телеграфистом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Приходилось без отдыха принимать и отправлять шифровки, поддерживая связь штаба с линией фронта.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0763" y="208464"/>
            <a:ext cx="8696362" cy="642334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85431" b="-16042"/>
            </a:stretch>
          </a:blip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4" y="2798540"/>
            <a:ext cx="2703694" cy="32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5984" y="1685236"/>
            <a:ext cx="830275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Несовершеннолетняя </a:t>
            </a:r>
            <a:r>
              <a:rPr lang="ru-RU" sz="13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узница концлагеря</a:t>
            </a:r>
          </a:p>
          <a:p>
            <a:pPr algn="ctr"/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1200" b="1" i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аграждена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юбилейными медалями: «60 лет Победы в ВОВ 1941-1945гг.», «65 лет Победы в ВОВ 1941-1945 гг.», «70 лет Победы в ВОВ 1941-1945 гг.» и знаком «95 лет Советской армии и Военно-Морского флота»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3472" y="2862193"/>
            <a:ext cx="4856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«…В 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начале войны отца сразу забрали на фронт. С приходом немцев маму, двухлетнюю сестру и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меня 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(месячную) увезли в концлагерь в г. Петрозаводск. Жили в холодных бараках, которые находились за колючей проволокой. В концлагере  находились до 1945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года…</a:t>
            </a:r>
            <a:endParaRPr lang="ru-RU" sz="1400" b="1" i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 algn="just"/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…После 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освобождения жили сначала в землянках, потом в бараках. В одном бараке площадью 12 </a:t>
            </a:r>
            <a:r>
              <a:rPr lang="ru-RU" sz="1400" b="1" i="1" dirty="0" err="1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кв.м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жили по 22 семьи. Одеть было нечего,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мы </a:t>
            </a:r>
            <a:r>
              <a:rPr lang="ru-RU" sz="1400" b="1" i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сестрой носили одно платье на </a:t>
            </a:r>
            <a:r>
              <a:rPr lang="ru-RU" sz="1400" b="1" i="1" dirty="0" smtClean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двоих...»</a:t>
            </a:r>
            <a:endParaRPr lang="ru-RU" sz="1400" b="1" i="1" dirty="0">
              <a:solidFill>
                <a:srgbClr val="8D19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11" descr="C:\Users\Лиля\Desktop\lenta11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664" b="25303"/>
          <a:stretch/>
        </p:blipFill>
        <p:spPr bwMode="auto">
          <a:xfrm>
            <a:off x="206379" y="5632704"/>
            <a:ext cx="9082426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" y="213550"/>
            <a:ext cx="1488166" cy="11161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61" y="168038"/>
            <a:ext cx="1674496" cy="696832"/>
          </a:xfrm>
          <a:prstGeom prst="rect">
            <a:avLst/>
          </a:prstGeom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316107" y="1392958"/>
            <a:ext cx="8566741" cy="3762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8D19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Титова Валентина Александровна, 1941 г.р.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0518" y="299097"/>
            <a:ext cx="429739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войны не женское лицо…»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15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6060</TotalTime>
  <Words>378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User</cp:lastModifiedBy>
  <cp:revision>36</cp:revision>
  <dcterms:created xsi:type="dcterms:W3CDTF">2020-05-08T12:36:14Z</dcterms:created>
  <dcterms:modified xsi:type="dcterms:W3CDTF">2021-02-03T12:35:13Z</dcterms:modified>
</cp:coreProperties>
</file>